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6"/>
    <p:restoredTop sz="94633"/>
  </p:normalViewPr>
  <p:slideViewPr>
    <p:cSldViewPr snapToGrid="0" snapToObjects="1">
      <p:cViewPr varScale="1">
        <p:scale>
          <a:sx n="116" d="100"/>
          <a:sy n="116" d="100"/>
        </p:scale>
        <p:origin x="22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EFE38-DA42-8D4B-84F1-43E948F229F5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AA1AE-1D42-F240-AA59-B61844BE00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386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AA1AE-1D42-F240-AA59-B61844BE009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092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AA1AE-1D42-F240-AA59-B61844BE009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009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AA1AE-1D42-F240-AA59-B61844BE009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553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24EEA-F6F5-BB4D-98A7-38A5A6C94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7172858-88FC-A947-AEFB-A91E58D7E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BD6ED5-1670-2E4A-A151-4F49594B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9A4B33-F9C3-1D40-A910-9D81E0D93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B61974-249A-654E-87E8-667781E84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14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ECB1BB-9AC7-A740-A672-BED843B1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370C68A-CD6F-B545-A1C0-F2776630A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93A86E-31B6-5840-B7D2-151B0B136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10C80C-CF8D-3D4B-8A9B-7078F9E68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1C1BA0-195D-4549-9B55-93FC1C39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37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64EE74A-1379-2649-BC42-8AC1FC875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64382B-7ED4-6144-BCA9-22B994940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8A8947-9CC7-3049-B36F-A22952CB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DC5802-016E-DE45-9EEE-8F0939E0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7E3412-C2ED-B64C-9600-49284F3FB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6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06CDA-48AB-AD4A-9587-0ED2292B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DEE67D-4DDC-8947-BBCF-CC5C5CBC4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6418B5-C0F4-3248-9408-600E9D6C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6874B8-F2DA-3E41-95EB-2C839EAEB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8A2EE9-94C6-B342-8CB9-B2369C9FE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74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643EE1-EB43-424A-AF0F-107355473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0C38B07-A550-2642-AA2E-4216C77BE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862505-5EC9-3A48-9C44-F48DF440C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9FA751-7D84-B841-A07C-496B2E500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A4E8F7-C4A8-5144-872D-2860092D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4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C6A071-BB6A-DB42-B3F6-DB89E8BE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05F49C-814F-7B44-BB96-4FCEA1029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54E7CEE-D273-1044-B73E-7A8362917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8C3B6BD-F7CE-FA4F-8FE0-FCCEAAAC4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F356BD-06CD-C247-BFE2-725D1D22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623C91-0268-B041-A1D3-ACED929D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04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6815CE-C610-4748-92FA-FBFED5543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211718D-8F09-5641-B683-D6880D2AF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AAAD80C-0A32-454E-8D50-9CEA2780D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9A83C38-A742-3649-9955-74F29307D1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A3251E6-C9F9-E44B-8B07-690EA5477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E9FD3D-331A-E74B-9518-CB60461C0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AFE2B30-4165-4440-B6AB-0FB63709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F945ED0-D533-9E44-914A-F2304DFD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84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8308C7-AD4A-E044-B791-DC309736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3AA2CE9-FA09-BF4E-A502-8B2CE4966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9A97F1F-0A56-E340-AFBD-37273D3E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E94D3E3-0860-FE44-8D84-F99D52A5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47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547EE3-2E24-9C43-BC46-9D6EA32E1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A4C5836-7586-C143-9DB5-FF9D19AB6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51E2DF-9F6B-8544-849C-55FAAE6D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54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3725BB-D6B3-8146-9CAF-A1EAF9839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310855A-CD9A-3B47-935A-97BD76A4F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70EAE73-EC21-CA4D-A5A2-1AB0F512C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85FE23D-6625-4948-9A60-CA2FAC6C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8A65FC-1523-B04B-A77D-1F22B9523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580BCEC-99A7-BE4B-9A40-61D50202C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88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739D9-31C0-F549-A5AC-BBEFCE8B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2B60CDF-08F6-814F-B866-BF20E86DD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2F83288-8858-C742-AFC8-90DC3821C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498244F-10E3-2B46-BDFE-8B4F2F896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293946-41BC-B44D-996F-82597A50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4307EC6-8CB4-F246-A550-46587812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17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AC8B95C-B169-374D-A72A-774DC6C75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66A6352-EB8A-4246-9551-10E525F70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F5A237-6E01-264A-ADF1-9478CDDD3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E206E-9142-4842-BB55-18599892B396}" type="datetimeFigureOut">
              <a:rPr lang="cs-CZ" smtClean="0"/>
              <a:t>31.07.2024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5FB018-D9ED-CE4C-BA1A-464831FB4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B60D-7D08-154D-942E-FE56D7C95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187E4-2AED-9A47-BD92-E4C3FA6599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31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lutter.dev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C3B66-8764-2B40-A352-685374BF6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Prezentace mobilní aplikace mujRozhlas pro potřeby VZ36_2024 – verze I (profil)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B068B4-4BEB-C644-8F86-6F999D45C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9088"/>
            <a:ext cx="9144000" cy="1128712"/>
          </a:xfrm>
        </p:spPr>
        <p:txBody>
          <a:bodyPr/>
          <a:lstStyle/>
          <a:p>
            <a:r>
              <a:rPr lang="cs-CZ" dirty="0"/>
              <a:t>Český rozhlas a Asymbo s.r.o., 2024</a:t>
            </a:r>
          </a:p>
        </p:txBody>
      </p:sp>
    </p:spTree>
    <p:extLst>
      <p:ext uri="{BB962C8B-B14F-4D97-AF65-F5344CB8AC3E}">
        <p14:creationId xmlns:p14="http://schemas.microsoft.com/office/powerpoint/2010/main" val="2555068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CB078-56BB-D04E-998E-11EB1DFC2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E327AB-FA7F-7444-A61A-FC52E7B12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Hledání</a:t>
            </a:r>
            <a:r>
              <a:rPr lang="cs-CZ" dirty="0"/>
              <a:t> - Vyhledávání primárně podle fulltextu ale nabízí se možnost i podle detailnějších parametrů (stanice, pořad, čas vysílání …)</a:t>
            </a:r>
          </a:p>
        </p:txBody>
      </p:sp>
    </p:spTree>
    <p:extLst>
      <p:ext uri="{BB962C8B-B14F-4D97-AF65-F5344CB8AC3E}">
        <p14:creationId xmlns:p14="http://schemas.microsoft.com/office/powerpoint/2010/main" val="8995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21C28-85CA-0348-B18C-D87CBC404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23716D-14E3-3342-A922-7A4531759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Pořady</a:t>
            </a:r>
            <a:r>
              <a:rPr lang="cs-CZ" dirty="0"/>
              <a:t> – výpis všech pořadů ČRo vč. archivních pořadů. Primárně seřazených podle dat z API. Lze ovšem výpis zpřesnit podle různých filtračních parametrů.</a:t>
            </a:r>
          </a:p>
        </p:txBody>
      </p:sp>
    </p:spTree>
    <p:extLst>
      <p:ext uri="{BB962C8B-B14F-4D97-AF65-F5344CB8AC3E}">
        <p14:creationId xmlns:p14="http://schemas.microsoft.com/office/powerpoint/2010/main" val="2109535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727F3-8D64-D547-AEBC-676B2B07E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F8CF2E-4590-3F45-A44B-1EE60BE51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Stažené</a:t>
            </a:r>
            <a:r>
              <a:rPr lang="cs-CZ" dirty="0"/>
              <a:t> - viz. níže</a:t>
            </a:r>
          </a:p>
        </p:txBody>
      </p:sp>
    </p:spTree>
    <p:extLst>
      <p:ext uri="{BB962C8B-B14F-4D97-AF65-F5344CB8AC3E}">
        <p14:creationId xmlns:p14="http://schemas.microsoft.com/office/powerpoint/2010/main" val="1264543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6E62A-91F5-4A4B-9B80-A4A07083E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10420D-837D-8841-BBDD-DBB932190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Témata</a:t>
            </a:r>
            <a:r>
              <a:rPr lang="cs-CZ" dirty="0"/>
              <a:t> - Stránka obsahuje </a:t>
            </a:r>
            <a:r>
              <a:rPr lang="cs-CZ" dirty="0" err="1"/>
              <a:t>grid</a:t>
            </a:r>
            <a:r>
              <a:rPr lang="cs-CZ" dirty="0"/>
              <a:t> s dynamickým seznamem tematických stránek.</a:t>
            </a:r>
          </a:p>
        </p:txBody>
      </p:sp>
    </p:spTree>
    <p:extLst>
      <p:ext uri="{BB962C8B-B14F-4D97-AF65-F5344CB8AC3E}">
        <p14:creationId xmlns:p14="http://schemas.microsoft.com/office/powerpoint/2010/main" val="1831024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4B8D9C-0DA0-144A-B56D-DF7308D44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CA257F-4B7A-474A-B086-7D711FED1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cs-CZ" b="1" dirty="0"/>
              <a:t>Nastavení</a:t>
            </a:r>
          </a:p>
          <a:p>
            <a:pPr lvl="1" algn="just" fontAlgn="base"/>
            <a:r>
              <a:rPr lang="cs-CZ" dirty="0"/>
              <a:t>Vzhled - nastavení vzhledu aplikace, tmavý/světlý režim, velikost textů, správa pořadí položek v </a:t>
            </a:r>
            <a:r>
              <a:rPr lang="cs-CZ" dirty="0" err="1"/>
              <a:t>tabbaru</a:t>
            </a:r>
            <a:r>
              <a:rPr lang="cs-CZ" dirty="0"/>
              <a:t> na domovské obrazovce</a:t>
            </a:r>
          </a:p>
          <a:p>
            <a:pPr lvl="1" algn="just" fontAlgn="base"/>
            <a:r>
              <a:rPr lang="cs-CZ" dirty="0"/>
              <a:t>Záložky  - nastavení záložek na domovské obrazovce v bloku dashboard</a:t>
            </a:r>
          </a:p>
          <a:p>
            <a:pPr lvl="1" algn="just" fontAlgn="base"/>
            <a:r>
              <a:rPr lang="cs-CZ" dirty="0"/>
              <a:t>Moje audio - nastavení volby kvality přehrávání případně chování stahování epizod.</a:t>
            </a:r>
          </a:p>
          <a:p>
            <a:pPr lvl="1" algn="just" fontAlgn="base"/>
            <a:r>
              <a:rPr lang="cs-CZ" dirty="0"/>
              <a:t>Nastavení audia - ekvalizér (dostupné pouze na Androidu)</a:t>
            </a:r>
          </a:p>
        </p:txBody>
      </p:sp>
    </p:spTree>
    <p:extLst>
      <p:ext uri="{BB962C8B-B14F-4D97-AF65-F5344CB8AC3E}">
        <p14:creationId xmlns:p14="http://schemas.microsoft.com/office/powerpoint/2010/main" val="4279352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CE6E4-D12B-714F-A80D-6B2486D0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obrazovek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9D8D68-D231-374D-8BF8-EAA4BED71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Detail Pořadu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Obrazovka zobrazuje informace o zvoleném pořadu dále seznam jeho epizod a seriálů případně seznam spřízněných pořadů. Podobně je konstruován detail seriálu.</a:t>
            </a:r>
          </a:p>
        </p:txBody>
      </p:sp>
    </p:spTree>
    <p:extLst>
      <p:ext uri="{BB962C8B-B14F-4D97-AF65-F5344CB8AC3E}">
        <p14:creationId xmlns:p14="http://schemas.microsoft.com/office/powerpoint/2010/main" val="2887175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829BBD-7362-6346-8A0C-2D34587D4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obrazovek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E07715-0024-874D-88D2-8D9606AF8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Detail Epizody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Obrazovka zobrazuje informace o zvolené epizodě, případně nabízí možnost přepnout na jinou epizodu ze stejného seriálu. Dále stránka umožňuje ovládání přehrávání epizody (přehrávání, pauza, přesun v čase, rychlost přehrávání, uspat přehrávání, sdílení v čase, … ). Na stránce je také k dispozici seznam dalších epizod seriálu případně dalších epizod z pořadu.</a:t>
            </a:r>
          </a:p>
        </p:txBody>
      </p:sp>
    </p:spTree>
    <p:extLst>
      <p:ext uri="{BB962C8B-B14F-4D97-AF65-F5344CB8AC3E}">
        <p14:creationId xmlns:p14="http://schemas.microsoft.com/office/powerpoint/2010/main" val="744795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363A5B-7EEC-484C-9C32-C5CA31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obrazovek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1D3643-55E4-7147-90F4-841EDD243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Detail Tématu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Obrazovka zobrazuje typicky epizody a pořady </a:t>
            </a:r>
            <a:r>
              <a:rPr lang="cs-CZ" dirty="0" err="1"/>
              <a:t>tématicky</a:t>
            </a:r>
            <a:r>
              <a:rPr lang="cs-CZ" dirty="0"/>
              <a:t> se vztahující ke zvolenému tématu. Obsah je však vytvářen dynamicky podobně jako v případě domovské obrazovky. </a:t>
            </a:r>
          </a:p>
        </p:txBody>
      </p:sp>
    </p:spTree>
    <p:extLst>
      <p:ext uri="{BB962C8B-B14F-4D97-AF65-F5344CB8AC3E}">
        <p14:creationId xmlns:p14="http://schemas.microsoft.com/office/powerpoint/2010/main" val="223227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4F1CE-F757-ED46-BE0B-59BFE60A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obrazovek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79D0311-6332-6440-9D5E-908218B75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Detail stanice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Obrazovka poskytuje uživateli informace o stanici, jeho pořadech a ovládání přehrávání, případně ovládání pro přesun do timeshiftu či do archivu pořadů.</a:t>
            </a:r>
          </a:p>
        </p:txBody>
      </p:sp>
    </p:spTree>
    <p:extLst>
      <p:ext uri="{BB962C8B-B14F-4D97-AF65-F5344CB8AC3E}">
        <p14:creationId xmlns:p14="http://schemas.microsoft.com/office/powerpoint/2010/main" val="2759564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A76AE8-A2C3-3745-B941-3D40DA37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prvky v rámci uživatelského rozhraní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80F9DE-77F2-454B-807B-B78E66836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Epizoda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Řádkový prvek zaštiťující epizodu. Zobrazuje se základní info o epizodě a základní možnosti ovládání přehrávání (play / </a:t>
            </a:r>
            <a:r>
              <a:rPr lang="cs-CZ" dirty="0" err="1"/>
              <a:t>pause</a:t>
            </a:r>
            <a:r>
              <a:rPr lang="cs-CZ" dirty="0"/>
              <a:t>) a kontextové menu Tři tečky. </a:t>
            </a:r>
            <a:endParaRPr lang="cs-CZ" b="0" dirty="0">
              <a:effectLst/>
            </a:endParaRPr>
          </a:p>
          <a:p>
            <a:pPr algn="just"/>
            <a:r>
              <a:rPr lang="cs-CZ" dirty="0"/>
              <a:t>Menu Tři tečky - obsahuje možnost přidat audio do fronty, označit jako oblíbené, odebírat pořad, stáhnout audio, sdílet a zobrazit detail pořadu.</a:t>
            </a:r>
          </a:p>
        </p:txBody>
      </p:sp>
    </p:spTree>
    <p:extLst>
      <p:ext uri="{BB962C8B-B14F-4D97-AF65-F5344CB8AC3E}">
        <p14:creationId xmlns:p14="http://schemas.microsoft.com/office/powerpoint/2010/main" val="2077544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822B47-9CA1-D343-BF43-E4813034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 &amp; framework - aplikace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2FDEA6-BFCC-AC4F-8F40-E2E0D372C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Uživatelské rozhraní psáno ve frameworku </a:t>
            </a:r>
            <a:r>
              <a:rPr lang="cs-CZ" dirty="0" err="1"/>
              <a:t>Flutter</a:t>
            </a:r>
            <a:endParaRPr lang="cs-CZ" dirty="0"/>
          </a:p>
          <a:p>
            <a:pPr lvl="1" algn="just"/>
            <a:r>
              <a:rPr lang="cs-CZ" dirty="0"/>
              <a:t>Původně vše ve verzi 1.x</a:t>
            </a:r>
          </a:p>
          <a:p>
            <a:pPr lvl="1" algn="just"/>
            <a:r>
              <a:rPr lang="cs-CZ" dirty="0"/>
              <a:t>Postupně probíhá migrace na 2.x v rámci celého kódu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Kompletní dokumentace </a:t>
            </a:r>
            <a:r>
              <a:rPr lang="cs-CZ" dirty="0" err="1"/>
              <a:t>Flutteru</a:t>
            </a:r>
            <a:r>
              <a:rPr lang="cs-CZ" dirty="0"/>
              <a:t> je k dispozici na webové platformě </a:t>
            </a:r>
            <a:r>
              <a:rPr lang="cs-CZ" dirty="0">
                <a:hlinkClick r:id="rId2"/>
              </a:rPr>
              <a:t>https://docs.flutter.dev/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7195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C48687-2DF6-E74F-AF97-0C38971E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prvky v rámci uživatelského rozhraní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2DF776-E6A5-9A49-A01C-A4FF7EEE4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Pořad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Řádkový prvek zaštiťující pořad. Zobrazuje se základní info o pořadu - obrázek, název, popis pořadu, a kontextové menu Tři tečky.</a:t>
            </a:r>
          </a:p>
          <a:p>
            <a:pPr algn="just"/>
            <a:r>
              <a:rPr lang="cs-CZ" dirty="0"/>
              <a:t>Menu Tři tečky - obsahuje možnost Odebírat pořad a Sdílet pořad.</a:t>
            </a:r>
          </a:p>
        </p:txBody>
      </p:sp>
    </p:spTree>
    <p:extLst>
      <p:ext uri="{BB962C8B-B14F-4D97-AF65-F5344CB8AC3E}">
        <p14:creationId xmlns:p14="http://schemas.microsoft.com/office/powerpoint/2010/main" val="25146926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003B54-4EDE-1346-8BFB-37D057DE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prvky v rámci uživatelského rozhraní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1A1C10-5BA6-4A43-97B6-46B23D730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 err="1"/>
              <a:t>Serial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Řádkový prvek zaštiťující seriál. Zobrazuje se základní info o seriálu.</a:t>
            </a:r>
          </a:p>
        </p:txBody>
      </p:sp>
    </p:spTree>
    <p:extLst>
      <p:ext uri="{BB962C8B-B14F-4D97-AF65-F5344CB8AC3E}">
        <p14:creationId xmlns:p14="http://schemas.microsoft.com/office/powerpoint/2010/main" val="2656976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3D79E-A07A-E949-9508-B60D51347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prvky v rámci uživatelského rozhraní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04E4CB-A21B-9143-8132-1E25FA23B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Stanice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Řádkový prvek zaštiťující stanici, kde je název a aktuálně přehrávaný pořad nebo písnička. Tlačítky se ovládá přehrávání a obsahuje tlačítko pro řazení stanic.</a:t>
            </a:r>
          </a:p>
        </p:txBody>
      </p:sp>
    </p:spTree>
    <p:extLst>
      <p:ext uri="{BB962C8B-B14F-4D97-AF65-F5344CB8AC3E}">
        <p14:creationId xmlns:p14="http://schemas.microsoft.com/office/powerpoint/2010/main" val="87322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8B511A-75FA-654A-ABCE-E0005F8D5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B3FEA5-20FA-794D-B0A5-C6DCEC2FE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Historie přehrávání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Jedná se o historii </a:t>
            </a:r>
            <a:r>
              <a:rPr lang="cs-CZ" dirty="0" err="1"/>
              <a:t>přehraných</a:t>
            </a:r>
            <a:r>
              <a:rPr lang="cs-CZ" dirty="0"/>
              <a:t> audií pro účely fronty, která je uložena v rámci nativního přehrávače. Obsahuje max. 5 posledních audií.</a:t>
            </a:r>
          </a:p>
        </p:txBody>
      </p:sp>
    </p:spTree>
    <p:extLst>
      <p:ext uri="{BB962C8B-B14F-4D97-AF65-F5344CB8AC3E}">
        <p14:creationId xmlns:p14="http://schemas.microsoft.com/office/powerpoint/2010/main" val="1861728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B6F726-F399-794D-A57A-27CEF3093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F6AFE1-C14D-E642-86EE-12B34500C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Právě hraje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Sekce obsahuje výhradně 1 audio, které je aktuálně přehrávané, popř. </a:t>
            </a:r>
            <a:r>
              <a:rPr lang="cs-CZ" dirty="0" err="1"/>
              <a:t>pausnuté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7104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BAB6E1-B62D-A44C-9535-A3E37548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5B641C-7CC7-614E-A642-D0F5E1DC2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Další ve frontě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Nekonečný seznam audií, které si uživatel ručně vložil do fronty přes menu Tři tečky. Součástí sekce je i tlačítko Smazat frontu, které maže budoucí frontu.</a:t>
            </a:r>
          </a:p>
        </p:txBody>
      </p:sp>
    </p:spTree>
    <p:extLst>
      <p:ext uri="{BB962C8B-B14F-4D97-AF65-F5344CB8AC3E}">
        <p14:creationId xmlns:p14="http://schemas.microsoft.com/office/powerpoint/2010/main" val="3343658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6FB898-9799-4E4F-B48B-7E23CEB7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865114-0A4D-DE4A-9CAD-01BED44C2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Doporučená audia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Seznam doporučených audií, který se vztahuje k právě přehrávanému audio. Pokud se začne přehrávat jiné audio, seznam doporučených se musí aktualizovat.</a:t>
            </a:r>
            <a:endParaRPr lang="cs-CZ" b="0" dirty="0">
              <a:effectLst/>
            </a:endParaRPr>
          </a:p>
          <a:p>
            <a:pPr algn="just"/>
            <a:r>
              <a:rPr lang="cs-CZ" dirty="0"/>
              <a:t>Uživatel si může zvolit, zda se tyto audia mají začít automaticky přehrávat po doposlechnutí posledního audia ve frontě, tlačítkem Automaticky přehrát.</a:t>
            </a:r>
          </a:p>
        </p:txBody>
      </p:sp>
    </p:spTree>
    <p:extLst>
      <p:ext uri="{BB962C8B-B14F-4D97-AF65-F5344CB8AC3E}">
        <p14:creationId xmlns:p14="http://schemas.microsoft.com/office/powerpoint/2010/main" val="78106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9B582-73F0-8A47-88F2-94C8FD8EC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3EF383-3C78-8D43-920E-751551778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Živé vysílání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Živě má vlastní, samostatnou frontu, která nesouvisí s přehráváním audií. Zároveň frontu audií nemaže, ta je uchována a uživatel se k jejímu obsahu může kdykoliv vrátit.</a:t>
            </a:r>
          </a:p>
          <a:p>
            <a:endParaRPr lang="cs-CZ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748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F69DFD-6D93-E442-81CB-8EC98E9C9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Fronta audií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3A1560-45D2-7D4D-BAEC-67A2EE4E2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Licenční práva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Některá audia jsou dostupná uživatelům pouze po určitou dobu, následně </a:t>
            </a:r>
            <a:r>
              <a:rPr lang="cs-CZ" dirty="0" err="1"/>
              <a:t>expirující</a:t>
            </a:r>
            <a:r>
              <a:rPr lang="cs-CZ" dirty="0"/>
              <a:t> licenční práva a audio již nesmí jít přehrát. Pravidelně se tedy prochází fronta a tyto audia se odstraňují.</a:t>
            </a:r>
          </a:p>
        </p:txBody>
      </p:sp>
    </p:spTree>
    <p:extLst>
      <p:ext uri="{BB962C8B-B14F-4D97-AF65-F5344CB8AC3E}">
        <p14:creationId xmlns:p14="http://schemas.microsoft.com/office/powerpoint/2010/main" val="1697672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7E09C-9F98-1B40-A6B0-55370B85F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Offline režim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DEE1D7-69E3-0B4A-B936-2031E9308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Pokud má uživatel stažené nějaké audia do offline paměti, může si je bez přístupu k internetu přehrávat. V takovou chvíli je v aplikaci dostupná pouze sekce </a:t>
            </a:r>
            <a:r>
              <a:rPr lang="cs-CZ" dirty="0" err="1"/>
              <a:t>MujPlaylist</a:t>
            </a:r>
            <a:r>
              <a:rPr lang="cs-CZ" dirty="0"/>
              <a:t> → Stažené. Ostatní části app jsou nedostupné.</a:t>
            </a:r>
          </a:p>
        </p:txBody>
      </p:sp>
    </p:spTree>
    <p:extLst>
      <p:ext uri="{BB962C8B-B14F-4D97-AF65-F5344CB8AC3E}">
        <p14:creationId xmlns:p14="http://schemas.microsoft.com/office/powerpoint/2010/main" val="35085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A854E-D5C5-6847-B036-86AE223C6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Jazyky &amp; framework - přehrávací jádro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0CC24C-BF3E-504C-A66F-F3C72D018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O přehrávání audií, správu fronty audií, </a:t>
            </a:r>
            <a:r>
              <a:rPr lang="cs-CZ" dirty="0" err="1"/>
              <a:t>bufferování</a:t>
            </a:r>
            <a:r>
              <a:rPr lang="cs-CZ" dirty="0"/>
              <a:t> a další funkcionality spojené s audiem se stará vlastní služba, která je napsaná speciálně pro každou platformu zvlášť a k aplikaci je integrována formou </a:t>
            </a:r>
            <a:r>
              <a:rPr lang="cs-CZ" dirty="0" err="1"/>
              <a:t>Flutter</a:t>
            </a:r>
            <a:r>
              <a:rPr lang="cs-CZ" dirty="0"/>
              <a:t> </a:t>
            </a:r>
            <a:r>
              <a:rPr lang="cs-CZ" dirty="0" err="1"/>
              <a:t>pluginu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r>
              <a:rPr lang="cs-CZ" dirty="0"/>
              <a:t>Přehrávací jádro je psáno nativně podle každé jednotlivé platformy:</a:t>
            </a:r>
          </a:p>
          <a:p>
            <a:pPr lvl="0" algn="just"/>
            <a:r>
              <a:rPr lang="cs-CZ" dirty="0"/>
              <a:t>Android</a:t>
            </a:r>
          </a:p>
          <a:p>
            <a:pPr lvl="1" algn="just"/>
            <a:r>
              <a:rPr lang="cs-CZ" dirty="0"/>
              <a:t>jazyk Java</a:t>
            </a:r>
          </a:p>
          <a:p>
            <a:pPr lvl="1" algn="just"/>
            <a:r>
              <a:rPr lang="cs-CZ" dirty="0"/>
              <a:t>přehrávací knihovna </a:t>
            </a:r>
            <a:r>
              <a:rPr lang="cs-CZ" dirty="0" err="1"/>
              <a:t>Exoplayer</a:t>
            </a:r>
            <a:endParaRPr lang="cs-CZ" dirty="0"/>
          </a:p>
          <a:p>
            <a:pPr lvl="1" algn="just"/>
            <a:r>
              <a:rPr lang="cs-CZ" dirty="0"/>
              <a:t>Pro přehrávání přes Google </a:t>
            </a:r>
            <a:r>
              <a:rPr lang="cs-CZ" dirty="0" err="1"/>
              <a:t>Chromecast</a:t>
            </a:r>
            <a:r>
              <a:rPr lang="cs-CZ" dirty="0"/>
              <a:t> je použito jejich API</a:t>
            </a:r>
          </a:p>
          <a:p>
            <a:pPr lvl="0" algn="just"/>
            <a:r>
              <a:rPr lang="cs-CZ" dirty="0"/>
              <a:t>iOS</a:t>
            </a:r>
          </a:p>
          <a:p>
            <a:pPr lvl="1" algn="just"/>
            <a:r>
              <a:rPr lang="cs-CZ" dirty="0"/>
              <a:t>jazyk </a:t>
            </a:r>
            <a:r>
              <a:rPr lang="cs-CZ" dirty="0" err="1"/>
              <a:t>Swift</a:t>
            </a:r>
            <a:endParaRPr lang="cs-CZ" dirty="0"/>
          </a:p>
          <a:p>
            <a:pPr lvl="1" algn="just"/>
            <a:r>
              <a:rPr lang="cs-CZ" dirty="0"/>
              <a:t>přehrávací knihovna </a:t>
            </a:r>
            <a:r>
              <a:rPr lang="cs-CZ" dirty="0" err="1"/>
              <a:t>AVFoundation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162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F246A1-9C0E-BC4E-8F2D-6DE7262D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051" y="2575890"/>
            <a:ext cx="10515600" cy="1325563"/>
          </a:xfrm>
        </p:spPr>
        <p:txBody>
          <a:bodyPr/>
          <a:lstStyle/>
          <a:p>
            <a:pPr algn="ctr"/>
            <a:r>
              <a:rPr lang="cs-CZ" dirty="0"/>
              <a:t>Konec</a:t>
            </a:r>
          </a:p>
        </p:txBody>
      </p:sp>
    </p:spTree>
    <p:extLst>
      <p:ext uri="{BB962C8B-B14F-4D97-AF65-F5344CB8AC3E}">
        <p14:creationId xmlns:p14="http://schemas.microsoft.com/office/powerpoint/2010/main" val="2331970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0D89E-B994-6946-9345-B3E3091BE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použité knihovny a zásuvné moduly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61A4C8-B6B1-7040-9D81-7725D1B13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Google Firebase</a:t>
            </a:r>
          </a:p>
          <a:p>
            <a:pPr lvl="1" algn="just"/>
            <a:r>
              <a:rPr lang="cs-CZ" dirty="0" err="1"/>
              <a:t>Crashlytics</a:t>
            </a:r>
            <a:endParaRPr lang="cs-CZ" dirty="0"/>
          </a:p>
          <a:p>
            <a:pPr lvl="1" algn="just"/>
            <a:r>
              <a:rPr lang="cs-CZ" dirty="0"/>
              <a:t>Analytics</a:t>
            </a:r>
          </a:p>
          <a:p>
            <a:pPr lvl="1" algn="just"/>
            <a:r>
              <a:rPr lang="cs-CZ" dirty="0"/>
              <a:t>Performance</a:t>
            </a:r>
          </a:p>
          <a:p>
            <a:pPr lvl="1" algn="just"/>
            <a:r>
              <a:rPr lang="cs-CZ" dirty="0" err="1"/>
              <a:t>Messaging</a:t>
            </a:r>
            <a:endParaRPr lang="cs-CZ" dirty="0"/>
          </a:p>
          <a:p>
            <a:pPr algn="just"/>
            <a:r>
              <a:rPr lang="cs-CZ" dirty="0" err="1"/>
              <a:t>Flutter</a:t>
            </a:r>
            <a:r>
              <a:rPr lang="cs-CZ" dirty="0"/>
              <a:t> Audio </a:t>
            </a:r>
            <a:r>
              <a:rPr lang="cs-CZ" dirty="0" err="1"/>
              <a:t>Player</a:t>
            </a:r>
            <a:r>
              <a:rPr lang="cs-CZ" dirty="0"/>
              <a:t> </a:t>
            </a:r>
            <a:r>
              <a:rPr lang="cs-CZ" dirty="0" err="1"/>
              <a:t>Plugin</a:t>
            </a:r>
            <a:endParaRPr lang="cs-CZ" dirty="0"/>
          </a:p>
          <a:p>
            <a:pPr lvl="1" algn="just"/>
            <a:r>
              <a:rPr lang="cs-CZ" dirty="0" err="1"/>
              <a:t>Exoplayer</a:t>
            </a:r>
            <a:endParaRPr lang="cs-CZ" dirty="0"/>
          </a:p>
          <a:p>
            <a:pPr lvl="1" algn="just"/>
            <a:r>
              <a:rPr lang="cs-CZ" dirty="0" err="1"/>
              <a:t>AVAudioPlayer</a:t>
            </a:r>
            <a:endParaRPr lang="cs-CZ" dirty="0"/>
          </a:p>
          <a:p>
            <a:pPr algn="just"/>
            <a:r>
              <a:rPr lang="cs-CZ" dirty="0"/>
              <a:t>Google Play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Cast</a:t>
            </a:r>
            <a:r>
              <a:rPr lang="cs-CZ" dirty="0"/>
              <a:t> Framework</a:t>
            </a:r>
          </a:p>
        </p:txBody>
      </p:sp>
    </p:spTree>
    <p:extLst>
      <p:ext uri="{BB962C8B-B14F-4D97-AF65-F5344CB8AC3E}">
        <p14:creationId xmlns:p14="http://schemas.microsoft.com/office/powerpoint/2010/main" val="392445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251CC-5C49-2445-B94F-94E3A349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960EA7-8FD3-9844-9483-E128D08D8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Perzistentní data aplikace jsou uložena do databázové tabulky </a:t>
            </a:r>
            <a:r>
              <a:rPr lang="cs-CZ" dirty="0" err="1"/>
              <a:t>SQLite</a:t>
            </a:r>
            <a:r>
              <a:rPr lang="cs-CZ" dirty="0"/>
              <a:t> + automatické mapování do objektů.</a:t>
            </a:r>
          </a:p>
        </p:txBody>
      </p:sp>
    </p:spTree>
    <p:extLst>
      <p:ext uri="{BB962C8B-B14F-4D97-AF65-F5344CB8AC3E}">
        <p14:creationId xmlns:p14="http://schemas.microsoft.com/office/powerpoint/2010/main" val="3865806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B4F6D-C544-1844-9493-7C01C5F6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obrazovek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870A29-B913-3F48-AF37-C5F269B15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/>
              <a:t>Homepage a </a:t>
            </a:r>
            <a:r>
              <a:rPr lang="cs-CZ" b="1" dirty="0" err="1"/>
              <a:t>Tabbar</a:t>
            </a:r>
            <a:endParaRPr lang="cs-CZ" b="1" dirty="0">
              <a:effectLst/>
            </a:endParaRPr>
          </a:p>
          <a:p>
            <a:pPr algn="just"/>
            <a:r>
              <a:rPr lang="cs-CZ" dirty="0"/>
              <a:t>Obrazovka poskytuje </a:t>
            </a:r>
            <a:r>
              <a:rPr lang="cs-CZ" dirty="0" err="1"/>
              <a:t>tabbar</a:t>
            </a:r>
            <a:r>
              <a:rPr lang="cs-CZ" dirty="0"/>
              <a:t> s </a:t>
            </a:r>
            <a:r>
              <a:rPr lang="cs-CZ" dirty="0" err="1"/>
              <a:t>multi</a:t>
            </a:r>
            <a:r>
              <a:rPr lang="cs-CZ" dirty="0"/>
              <a:t> </a:t>
            </a:r>
            <a:r>
              <a:rPr lang="cs-CZ" dirty="0" err="1"/>
              <a:t>stack</a:t>
            </a:r>
            <a:r>
              <a:rPr lang="cs-CZ" dirty="0"/>
              <a:t> </a:t>
            </a:r>
            <a:r>
              <a:rPr lang="cs-CZ" dirty="0" err="1"/>
              <a:t>navigatorem</a:t>
            </a:r>
            <a:r>
              <a:rPr lang="cs-CZ" dirty="0"/>
              <a:t>, který umožňuje nad každým jeho </a:t>
            </a:r>
            <a:r>
              <a:rPr lang="cs-CZ" dirty="0" err="1"/>
              <a:t>tabem</a:t>
            </a:r>
            <a:r>
              <a:rPr lang="cs-CZ" dirty="0"/>
              <a:t> mít svůj nezávislý </a:t>
            </a:r>
            <a:r>
              <a:rPr lang="cs-CZ" dirty="0" err="1"/>
              <a:t>stack</a:t>
            </a:r>
            <a:r>
              <a:rPr lang="cs-CZ" dirty="0"/>
              <a:t>. Kromě již zmíněného dashboardu obsahuje také pravé boční vysouvací hlavní menu obsahující zkratky k dalšímu obsahu aplikace.</a:t>
            </a:r>
            <a:endParaRPr lang="cs-CZ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3321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759465-5B26-694A-90DD-218DF55D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3DA589-D9B4-1E43-87D2-9EF0D0E93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cs-CZ" b="1" dirty="0"/>
              <a:t>Domů</a:t>
            </a:r>
            <a:r>
              <a:rPr lang="cs-CZ" dirty="0"/>
              <a:t> - obsahuje jednotlivé UI bloky, ze kterých je dynamicky složená domovská obrazovka. Zvolené UI bloky a jejich pořadí je v aplikaci definováno redakčně skrze rAPI na základě příslušných parametrů. </a:t>
            </a:r>
          </a:p>
          <a:p>
            <a:pPr marL="0" indent="0" algn="just" fontAlgn="base">
              <a:buNone/>
            </a:pPr>
            <a:r>
              <a:rPr lang="cs-CZ" dirty="0"/>
              <a:t>Vybrané UI bloky si může uživatel částečně přizpůsobit v nastavení aplikace.</a:t>
            </a:r>
          </a:p>
          <a:p>
            <a:pPr marL="0" indent="0" algn="just" fontAlgn="base">
              <a:buNone/>
            </a:pPr>
            <a:r>
              <a:rPr lang="cs-CZ" dirty="0"/>
              <a:t>Obsah pro jednotlivé UI bloky je definován redakčně a poskytován z rAPI dle příslušných parametrů.</a:t>
            </a:r>
          </a:p>
        </p:txBody>
      </p:sp>
    </p:spTree>
    <p:extLst>
      <p:ext uri="{BB962C8B-B14F-4D97-AF65-F5344CB8AC3E}">
        <p14:creationId xmlns:p14="http://schemas.microsoft.com/office/powerpoint/2010/main" val="2216300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5C255D-3A1E-7646-9E93-024731E92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F999AB-6E8B-924A-B59E-B6EAB622F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Živě</a:t>
            </a:r>
            <a:r>
              <a:rPr lang="cs-CZ" dirty="0"/>
              <a:t> – obsahuje dynamicky vykreslený seznam stanic. V rámci výpisu je zde vidět aktuálně vysílaný a následující pořad + informace o čase vysílání těchto pořadů.</a:t>
            </a:r>
          </a:p>
        </p:txBody>
      </p:sp>
    </p:spTree>
    <p:extLst>
      <p:ext uri="{BB962C8B-B14F-4D97-AF65-F5344CB8AC3E}">
        <p14:creationId xmlns:p14="http://schemas.microsoft.com/office/powerpoint/2010/main" val="192473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FEB53-5108-1C49-B0C9-A4B70C06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Jednotlivé </a:t>
            </a:r>
            <a:r>
              <a:rPr lang="cs-CZ" dirty="0" err="1"/>
              <a:t>taby</a:t>
            </a:r>
            <a:r>
              <a:rPr lang="cs-CZ" dirty="0"/>
              <a:t> v rámci </a:t>
            </a:r>
            <a:r>
              <a:rPr lang="cs-CZ" dirty="0" err="1"/>
              <a:t>tabbar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A5F76F-FB3D-DD40-B748-4D26C78F4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cs-CZ" b="1" dirty="0" err="1"/>
              <a:t>mujPlaylist</a:t>
            </a:r>
            <a:endParaRPr lang="cs-CZ" b="1" dirty="0"/>
          </a:p>
          <a:p>
            <a:pPr marL="0" indent="0" algn="just" fontAlgn="base">
              <a:buNone/>
            </a:pPr>
            <a:r>
              <a:rPr lang="cs-CZ" dirty="0"/>
              <a:t>Sekce </a:t>
            </a:r>
            <a:r>
              <a:rPr lang="cs-CZ" dirty="0" err="1"/>
              <a:t>mujPlaylist</a:t>
            </a:r>
            <a:r>
              <a:rPr lang="cs-CZ" dirty="0"/>
              <a:t> je k dispozici pro přihlášené i nepřihlášené uživatele. Pokud však je uživatel přihlášen, dochází k synchronizaci jednotlivých položek s daty v rAPI. Sekce obsahuje jednotlivé podsekce:</a:t>
            </a:r>
          </a:p>
          <a:p>
            <a:pPr lvl="1" algn="just" fontAlgn="base"/>
            <a:r>
              <a:rPr lang="cs-CZ" dirty="0"/>
              <a:t>Odebírané - seznam oblíbených pořadů a výpis jejich nejnovějších audií. Od každého pořadu je zde uvedeno 5 nejnovějších a uživatel si může nastavit jejich automatické stahování do offline paměti zařízení. </a:t>
            </a:r>
          </a:p>
          <a:p>
            <a:pPr lvl="1" algn="just" fontAlgn="base"/>
            <a:r>
              <a:rPr lang="cs-CZ" dirty="0"/>
              <a:t>Stažené - seznam všech stažených epizod do offline paměti</a:t>
            </a:r>
          </a:p>
          <a:p>
            <a:pPr lvl="1" algn="just" fontAlgn="base"/>
            <a:r>
              <a:rPr lang="cs-CZ" dirty="0"/>
              <a:t>Líbí se vám - seznam oblíbených epizod označených ikonou srdce</a:t>
            </a:r>
          </a:p>
          <a:p>
            <a:pPr lvl="1" algn="just" fontAlgn="base"/>
            <a:r>
              <a:rPr lang="cs-CZ" dirty="0" err="1"/>
              <a:t>Rozposlouchané</a:t>
            </a:r>
            <a:r>
              <a:rPr lang="cs-CZ" dirty="0"/>
              <a:t> - seznam epizod </a:t>
            </a:r>
            <a:r>
              <a:rPr lang="cs-CZ" dirty="0" err="1"/>
              <a:t>rozposlouchaných</a:t>
            </a:r>
            <a:endParaRPr lang="cs-CZ" dirty="0"/>
          </a:p>
          <a:p>
            <a:pPr lvl="1" algn="just" fontAlgn="base"/>
            <a:r>
              <a:rPr lang="cs-CZ" dirty="0"/>
              <a:t>Historie - historie epizod doposlechnutých do konce</a:t>
            </a:r>
          </a:p>
        </p:txBody>
      </p:sp>
    </p:spTree>
    <p:extLst>
      <p:ext uri="{BB962C8B-B14F-4D97-AF65-F5344CB8AC3E}">
        <p14:creationId xmlns:p14="http://schemas.microsoft.com/office/powerpoint/2010/main" val="1532445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1130</Words>
  <Application>Microsoft Macintosh PowerPoint</Application>
  <PresentationFormat>Širokoúhlá obrazovka</PresentationFormat>
  <Paragraphs>112</Paragraphs>
  <Slides>30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Motiv Office</vt:lpstr>
      <vt:lpstr>Prezentace mobilní aplikace mujRozhlas pro potřeby VZ36_2024 – verze I (profil)</vt:lpstr>
      <vt:lpstr>Jazyky &amp; framework - aplikace</vt:lpstr>
      <vt:lpstr>Jazyky &amp; framework - přehrávací jádro</vt:lpstr>
      <vt:lpstr>Hlavní použité knihovny a zásuvné moduly</vt:lpstr>
      <vt:lpstr>Databáze</vt:lpstr>
      <vt:lpstr>Struktura obrazovek</vt:lpstr>
      <vt:lpstr>Jednotlivé taby v rámci tabbar</vt:lpstr>
      <vt:lpstr>Jednotlivé taby v rámci tabbar</vt:lpstr>
      <vt:lpstr>Jednotlivé taby v rámci tabbar</vt:lpstr>
      <vt:lpstr>Jednotlivé taby v rámci tabbar</vt:lpstr>
      <vt:lpstr>Jednotlivé taby v rámci tabbar</vt:lpstr>
      <vt:lpstr>Jednotlivé taby v rámci tabbar</vt:lpstr>
      <vt:lpstr>Jednotlivé taby v rámci tabbar</vt:lpstr>
      <vt:lpstr>Jednotlivé taby v rámci tabbar</vt:lpstr>
      <vt:lpstr>Struktura obrazovek</vt:lpstr>
      <vt:lpstr>Struktura obrazovek</vt:lpstr>
      <vt:lpstr>Struktura obrazovek</vt:lpstr>
      <vt:lpstr>Struktura obrazovek</vt:lpstr>
      <vt:lpstr>Obecné prvky v rámci uživatelského rozhraní</vt:lpstr>
      <vt:lpstr>Obecné prvky v rámci uživatelského rozhraní</vt:lpstr>
      <vt:lpstr>Obecné prvky v rámci uživatelského rozhraní</vt:lpstr>
      <vt:lpstr>Obecné prvky v rámci uživatelského rozhraní</vt:lpstr>
      <vt:lpstr>Fronta audií</vt:lpstr>
      <vt:lpstr>Fronta audií</vt:lpstr>
      <vt:lpstr>Fronta audií</vt:lpstr>
      <vt:lpstr>Fronta audií</vt:lpstr>
      <vt:lpstr>Fronta audií</vt:lpstr>
      <vt:lpstr>Fronta audií</vt:lpstr>
      <vt:lpstr>Offline režim</vt:lpstr>
      <vt:lpstr>Konec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mobilní aplikace mujRozhlas pro potřeby VZ11_2022</dc:title>
  <dc:creator>Jan Misák</dc:creator>
  <cp:lastModifiedBy>Jan Misák</cp:lastModifiedBy>
  <cp:revision>24</cp:revision>
  <dcterms:created xsi:type="dcterms:W3CDTF">2022-05-04T14:02:06Z</dcterms:created>
  <dcterms:modified xsi:type="dcterms:W3CDTF">2024-07-31T15:19:34Z</dcterms:modified>
</cp:coreProperties>
</file>